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552CED9-1A9F-D5D7-CD05-F6B970DA4A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A95EB97-DBF0-9127-CE3E-A23128E45C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7A501C6-3DD8-DFCD-A935-750101C27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7287-5838-4014-B236-E7195B27375C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0452495-63D8-3CFC-6668-920E5C295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9144FBE-21D6-41AB-4B03-F40D7DEE4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8CDEC-9382-4619-9733-13E3E57152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29317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D72E251-F99D-57D9-2F50-781E06F24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05F369A8-0A2B-8C1E-72B3-D2053E1256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9E9705B-1632-0C4E-4513-2D805BFEE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7287-5838-4014-B236-E7195B27375C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F408152-E788-FCF9-A276-23FA751D3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354F819-F978-9F7F-119F-5C82096BE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8CDEC-9382-4619-9733-13E3E57152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47516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6220E931-0AA0-EA80-CC39-4B55FEC3FF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CDD39E6F-1676-3C6E-9DBF-EEC2C95292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DBEE2E5-378A-E016-774C-65D55E3E1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7287-5838-4014-B236-E7195B27375C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F8F6452-5273-765C-715E-7FC455813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5BB96E8-7736-5427-5040-B0FD3F0D4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8CDEC-9382-4619-9733-13E3E57152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62370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827365-ECA7-15BB-B43A-65EAEE1E8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9E2B5B1-61F0-D234-86F8-F50FB89E59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B6F5806-CBD4-6FF2-2E1A-2C9F0CE1A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7287-5838-4014-B236-E7195B27375C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DED3071-A027-DDDC-ED8C-F6834051E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AE2E743-4DA5-1D1B-0707-98AB07748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8CDEC-9382-4619-9733-13E3E57152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3178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2DA2A7-5CF9-C816-5FAD-ED4C9A5C0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A13DC0C-F8FC-4230-099E-4B41D8284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20D103-A67E-5CD6-44B7-BAEA56EBE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7287-5838-4014-B236-E7195B27375C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637BFE9-622B-15A6-0561-F73C28FA6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0F7571B-91AE-585F-4D70-23CDFD08D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8CDEC-9382-4619-9733-13E3E57152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6269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68619B8-F4F6-9778-18B0-37E46BDA8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44553CF-2B10-FCD5-CD9F-E15E67DCA3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ECCB6B6-8065-41ED-0023-D8382D582B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776B0D2-15E4-1520-7856-9FD5D77CA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7287-5838-4014-B236-E7195B27375C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CD47B73-3F49-6664-29E1-5E0198B49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EBD71AC2-1564-D331-431C-E3BFC0B6B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8CDEC-9382-4619-9733-13E3E57152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1092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7EC1594-A6DF-E83E-7BC3-75042A374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52BD9A9-7229-A5B4-8FED-8634A16A8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8A90540C-6DDF-D759-D12F-2EABC927C4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98A543A-644C-C792-B305-BB5B81E03D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35C5B65C-27C2-1551-B1F7-354FDBD106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18099069-8E41-F7F4-E980-5410C815D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7287-5838-4014-B236-E7195B27375C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C2D2B94-C149-B9E1-2C53-DD8FC99B2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DCDC9645-C9B8-E100-7906-20E069510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8CDEC-9382-4619-9733-13E3E57152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9273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2FB672D-CB39-04BE-0C72-EF9A91635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695EA8F1-DBA8-01D8-AE2D-EF51F4FBD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7287-5838-4014-B236-E7195B27375C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E831CC85-CF0B-3048-9618-3C37CAAE5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E49BBF2-32D4-2649-F864-C7B9B4988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8CDEC-9382-4619-9733-13E3E57152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2798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E2410441-B549-2A17-963B-304EBAA01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7287-5838-4014-B236-E7195B27375C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0F17B04B-13A1-4030-E80F-F5E6FA881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A6A6901-549B-B4F3-D392-E99525A57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8CDEC-9382-4619-9733-13E3E57152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8691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27ED8AD-407A-8F56-592F-FF5959E80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4725EEC-EECD-AE76-09FC-C14DA958ED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FCDD948-B94C-A965-4867-C9BC9A3A7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B482088D-82B9-289C-2CBA-58699446F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7287-5838-4014-B236-E7195B27375C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1AFBACA-532F-0D4C-EE2E-F6BAD88A7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0C8FBBE-06AA-89A4-DC37-C196706FD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8CDEC-9382-4619-9733-13E3E57152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13791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8FA20F4-4214-6C6C-55DC-7D81CBA9C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01D6F4BF-6038-3DB0-74BD-4089B11BC2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6DE6BB1B-4BBB-BE48-250E-99327CD2FF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48550957-A154-B915-C23A-0ACF4E4C9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7287-5838-4014-B236-E7195B27375C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8DA4884-F687-8D66-0148-E7A39C598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03F6FF0-BDFD-CE81-63DF-F370818BF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8CDEC-9382-4619-9733-13E3E57152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02748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F781832-7F12-AFB5-6D8D-E82F85581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2FC4403-DCCD-E4BD-BDA3-77CAA64D31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D859CD8-140C-25DB-3ABF-E52C2E3B22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477287-5838-4014-B236-E7195B27375C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5B173E7-3BEF-B776-66DF-7C8ADD5B6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6521843-6639-C099-FFBD-C9C6994A54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E8CDEC-9382-4619-9733-13E3E57152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8614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1C6F6239-40E2-48EE-9EA9-1A2C3E9537F8}"/>
              </a:ext>
            </a:extLst>
          </p:cNvPr>
          <p:cNvSpPr txBox="1"/>
          <p:nvPr/>
        </p:nvSpPr>
        <p:spPr>
          <a:xfrm>
            <a:off x="342899" y="257175"/>
            <a:ext cx="3600000" cy="80021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zh-TW" sz="1400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經濟部（提升產業競爭力</a:t>
            </a:r>
            <a:r>
              <a:rPr lang="en-US" altLang="zh-TW" sz="1400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</a:t>
            </a:r>
            <a:r>
              <a:rPr lang="zh-TW" altLang="zh-TW" sz="1400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產業聯盟）補助</a:t>
            </a:r>
            <a:br>
              <a:rPr lang="en-US" altLang="zh-TW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en-US" altLang="zh-TW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OOO</a:t>
            </a:r>
            <a:r>
              <a:rPr lang="zh-TW" altLang="zh-TW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計畫 專用章</a:t>
            </a:r>
            <a:br>
              <a:rPr lang="en-US" altLang="zh-TW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zh-TW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計畫主持人</a:t>
            </a:r>
            <a:r>
              <a:rPr lang="en-US" altLang="zh-TW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OOO</a:t>
            </a:r>
            <a:endParaRPr lang="zh-TW" altLang="en-US" dirty="0">
              <a:solidFill>
                <a:schemeClr val="tx2">
                  <a:lumMod val="90000"/>
                  <a:lumOff val="10000"/>
                </a:schemeClr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2B47E93-C3C2-C6AF-791E-3142648BD877}"/>
              </a:ext>
            </a:extLst>
          </p:cNvPr>
          <p:cNvSpPr txBox="1"/>
          <p:nvPr/>
        </p:nvSpPr>
        <p:spPr>
          <a:xfrm>
            <a:off x="4219574" y="257175"/>
            <a:ext cx="3600000" cy="800219"/>
          </a:xfrm>
          <a:prstGeom prst="rect">
            <a:avLst/>
          </a:prstGeom>
          <a:noFill/>
          <a:ln w="38100">
            <a:solidFill>
              <a:schemeClr val="tx2">
                <a:lumMod val="90000"/>
                <a:lumOff val="1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zh-TW" sz="1400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經濟部（提升產業競爭力</a:t>
            </a:r>
            <a:r>
              <a:rPr lang="en-US" altLang="zh-TW" sz="1400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</a:t>
            </a:r>
            <a:r>
              <a:rPr lang="zh-TW" altLang="zh-TW" sz="1400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產業聯盟）補助</a:t>
            </a:r>
            <a:br>
              <a:rPr lang="en-US" altLang="zh-TW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en-US" altLang="zh-TW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OOO</a:t>
            </a:r>
            <a:r>
              <a:rPr lang="zh-TW" altLang="zh-TW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計畫 專用章</a:t>
            </a:r>
            <a:br>
              <a:rPr lang="en-US" altLang="zh-TW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zh-TW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協同（或分項）主持人</a:t>
            </a:r>
            <a:r>
              <a:rPr lang="en-US" altLang="zh-TW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OOO</a:t>
            </a:r>
            <a:endParaRPr lang="zh-TW" altLang="en-US" dirty="0">
              <a:solidFill>
                <a:schemeClr val="tx2">
                  <a:lumMod val="90000"/>
                  <a:lumOff val="10000"/>
                </a:schemeClr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6437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43</Words>
  <Application>Microsoft Office PowerPoint</Application>
  <PresentationFormat>寬螢幕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Times New Roman</vt:lpstr>
      <vt:lpstr>Office 佈景主題</vt:lpstr>
      <vt:lpstr>PowerPoint 簡報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林苡君</dc:creator>
  <cp:lastModifiedBy>林苡君</cp:lastModifiedBy>
  <cp:revision>1</cp:revision>
  <dcterms:created xsi:type="dcterms:W3CDTF">2025-12-04T02:55:42Z</dcterms:created>
  <dcterms:modified xsi:type="dcterms:W3CDTF">2025-12-04T02:59:27Z</dcterms:modified>
</cp:coreProperties>
</file>